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Roboto Mon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obotoMono-bold.fntdata"/><Relationship Id="rId12" Type="http://schemas.openxmlformats.org/officeDocument/2006/relationships/font" Target="fonts/RobotoMon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Mono-boldItalic.fntdata"/><Relationship Id="rId14" Type="http://schemas.openxmlformats.org/officeDocument/2006/relationships/font" Target="fonts/RobotoMon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650b8e14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650b8e14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650b8e14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650b8e14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a9508695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a9508695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a95086951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a95086951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6085a9406a006bb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6085a9406a006bb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6085a9406a006bb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6085a9406a006bb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6675" y="152400"/>
            <a:ext cx="483064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6775" y="3914225"/>
            <a:ext cx="1227225" cy="12292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1566900" y="1190075"/>
            <a:ext cx="6403800" cy="16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/>
        </p:nvSpPr>
        <p:spPr>
          <a:xfrm>
            <a:off x="551175" y="346650"/>
            <a:ext cx="8143800" cy="14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76250" lvl="0" marL="457200" rtl="0" algn="ctr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3900"/>
              <a:buFont typeface="Roboto Mono"/>
              <a:buAutoNum type="arabicPeriod"/>
            </a:pPr>
            <a:r>
              <a:rPr lang="pl" sz="3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Ładowanie i łączenie danych</a:t>
            </a:r>
            <a:endParaRPr sz="3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1227750" y="1751850"/>
            <a:ext cx="2703300" cy="27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import pandas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import numpy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metody: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read_csv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concat</a:t>
            </a: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head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describe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columns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980175" y="1751850"/>
            <a:ext cx="3990600" cy="27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a.) Zaimportuj potrzebne biblioteki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b.) Załaduj z plików data sety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c.) Połącz data sety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d.) Zobacz jak wyglądają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e.) Wydobądź nazwy atrybutów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27225" cy="12292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575675" y="89475"/>
            <a:ext cx="8143800" cy="14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2. Korelacja i wizualizacje</a:t>
            </a:r>
            <a:endParaRPr sz="3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272525" y="1666125"/>
            <a:ext cx="3964800" cy="27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import seaborn as sns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import matplotlib.pyplot as plt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metody: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df[] vs loc, iloc, ix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corr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4237325" y="1494675"/>
            <a:ext cx="4408800" cy="27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a.) Znajdź korelację pomiędzy atrybutami a celem (wine quality)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b.) Jak adresować konkretny atrybut 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c.) Zwizualizuj korelację między wszystkimi atrybutami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d.) Zobacz jak wyglądają najważniejsze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e.) Wykresy parami atrybutów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6775" y="3914225"/>
            <a:ext cx="1227225" cy="12292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563425" y="101725"/>
            <a:ext cx="8143800" cy="14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3. Wizualizacja brakujących danych</a:t>
            </a:r>
            <a:endParaRPr sz="3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98200" y="1568050"/>
            <a:ext cx="3686400" cy="27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import missingno as msno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metody: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matrix 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dendrogram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heatmap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3931200" y="1494675"/>
            <a:ext cx="4714800" cy="31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a.) Zwizualizuj brakujące dane dla próby (sprawdź różne próby)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b.) Dendrogram i mapa cieplna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c.) Zwizualizuj korelację między wszystkimi atrybutami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6775" y="3914225"/>
            <a:ext cx="1227225" cy="12292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563450" y="64300"/>
            <a:ext cx="8143800" cy="14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pl" sz="3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. Wprowadzenie brakujących danych</a:t>
            </a:r>
            <a:endParaRPr sz="3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442125" y="1408750"/>
            <a:ext cx="2037600" cy="27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pandas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wyrażenia lambda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metody: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qcut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groupby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transform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astype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drop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isnull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sum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2590300" y="1469500"/>
            <a:ext cx="5475000" cy="31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a.) Utwórz dodatkową kolumnę,która będzie dzieliła wybrany atrybut na przedziały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b.) Pogrupuj dane według kolumny z przedziałami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c.) Wypełnij brakujące dane średnią dla przedziału w których się znajdują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d.) Rzuć wprowadzane dane na typ int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e.) Usuń sztucznie utworzoną kolumnę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6775" y="3914225"/>
            <a:ext cx="1227225" cy="12292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563425" y="101725"/>
            <a:ext cx="8143800" cy="14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pl" sz="3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. Zapis danych</a:t>
            </a:r>
            <a:endParaRPr sz="3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98200" y="1568050"/>
            <a:ext cx="3686400" cy="27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pandas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metody: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to_csv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3931200" y="1494675"/>
            <a:ext cx="4714800" cy="31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a.) Zapisz przetworzone dane do tego samego folderu	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Gratulacje! 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rgbClr val="00FFFF"/>
                </a:solidFill>
                <a:latin typeface="Roboto Mono"/>
                <a:ea typeface="Roboto Mono"/>
                <a:cs typeface="Roboto Mono"/>
                <a:sym typeface="Roboto Mono"/>
              </a:rPr>
              <a:t>Dane które zapisałeś są gotowe do przekazania do klasyfikatora.</a:t>
            </a:r>
            <a:endParaRPr sz="1900">
              <a:solidFill>
                <a:srgbClr val="00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6675" y="152400"/>
            <a:ext cx="483064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